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82" r:id="rId6"/>
    <p:sldId id="279" r:id="rId7"/>
    <p:sldId id="260" r:id="rId8"/>
    <p:sldId id="280" r:id="rId9"/>
    <p:sldId id="261" r:id="rId10"/>
    <p:sldId id="262" r:id="rId11"/>
    <p:sldId id="264" r:id="rId12"/>
    <p:sldId id="277" r:id="rId13"/>
    <p:sldId id="263" r:id="rId14"/>
    <p:sldId id="278" r:id="rId15"/>
    <p:sldId id="266" r:id="rId16"/>
    <p:sldId id="265" r:id="rId17"/>
    <p:sldId id="267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4C9D-147F-4356-B523-D91853D9663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B7B6-E681-4ECF-93ED-5CB18FDC1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33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4C9D-147F-4356-B523-D91853D9663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B7B6-E681-4ECF-93ED-5CB18FDC1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47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4C9D-147F-4356-B523-D91853D9663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B7B6-E681-4ECF-93ED-5CB18FDC1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95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4C9D-147F-4356-B523-D91853D9663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B7B6-E681-4ECF-93ED-5CB18FDC1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46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4C9D-147F-4356-B523-D91853D9663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B7B6-E681-4ECF-93ED-5CB18FDC1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75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4C9D-147F-4356-B523-D91853D9663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B7B6-E681-4ECF-93ED-5CB18FDC1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47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4C9D-147F-4356-B523-D91853D9663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B7B6-E681-4ECF-93ED-5CB18FDC1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06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4C9D-147F-4356-B523-D91853D9663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B7B6-E681-4ECF-93ED-5CB18FDC1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83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4C9D-147F-4356-B523-D91853D9663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B7B6-E681-4ECF-93ED-5CB18FDC1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29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4C9D-147F-4356-B523-D91853D9663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B7B6-E681-4ECF-93ED-5CB18FDC1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18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4C9D-147F-4356-B523-D91853D9663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B7B6-E681-4ECF-93ED-5CB18FDC1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37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4C9D-147F-4356-B523-D91853D9663F}" type="datetimeFigureOut">
              <a:rPr lang="ru-RU" smtClean="0"/>
              <a:pPr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FB7B6-E681-4ECF-93ED-5CB18FDC1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68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3" descr="озеро слайд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4656" y="1537067"/>
            <a:ext cx="7121233" cy="499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32508" y="571849"/>
            <a:ext cx="118594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Ульяновск – город, в котором я живу…</a:t>
            </a:r>
            <a:endParaRPr lang="ru-RU" sz="54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2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31" y="2358402"/>
            <a:ext cx="4797683" cy="3598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99509" y="11103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64012"/>
            <a:ext cx="103065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 Обелиск Вечной Славы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В 1975 году в начале центральной ульяновской улицы Гончарова, была создана площадь 30-летия победы над фашистской Германией. Подвиг ульяновских участников военных действий в Великой Отечественной войне был увековечен в памятнике-обелиске, возведенном на пересечении двух центральных улиц Ульяновска — Гончарова и Минаева.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43" r="9669"/>
          <a:stretch/>
        </p:blipFill>
        <p:spPr>
          <a:xfrm>
            <a:off x="5877545" y="2358401"/>
            <a:ext cx="4516562" cy="3598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761" y="4193735"/>
            <a:ext cx="1579955" cy="22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68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7732" y="303218"/>
            <a:ext cx="4389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Гончарова И.А.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55" r="25742"/>
          <a:stretch/>
        </p:blipFill>
        <p:spPr>
          <a:xfrm>
            <a:off x="473433" y="1428319"/>
            <a:ext cx="4325657" cy="4711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1175" y="1678071"/>
            <a:ext cx="6650082" cy="4211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48" y="4511277"/>
            <a:ext cx="1806458" cy="218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90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8350" y="275508"/>
            <a:ext cx="460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Букве «Ё»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80"/>
          <a:stretch/>
        </p:blipFill>
        <p:spPr>
          <a:xfrm>
            <a:off x="1421129" y="1271566"/>
            <a:ext cx="7113116" cy="4898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8544" y="3657600"/>
            <a:ext cx="1843110" cy="25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710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64012"/>
            <a:ext cx="1030659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Авиастроительный завод «Авиастар»</a:t>
            </a:r>
            <a:endParaRPr lang="ru-RU" sz="2000" b="1" dirty="0" smtClean="0"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Специализируется на производстве транспортных самолётов Ил-76МД-90А, пассажирских и грузовых самолётов семейства Ту-204, сервисном обслуживании и модернизации тяжёлых транспортных самолётов Ан-124 «Руслан», также занимается монтажом интерьеров и отработкой систем самолётов семейства </a:t>
            </a:r>
            <a:r>
              <a:rPr lang="ru-RU" sz="2000" dirty="0" err="1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Sukhoi</a:t>
            </a:r>
            <a:r>
              <a:rPr lang="ru-RU" sz="2000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Superjet</a:t>
            </a:r>
            <a:r>
              <a:rPr lang="ru-RU" sz="2000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100. Участвует в кооперации по производству нового среднемагистрального пассажирского самолёта МС-21 и лёгкого транспортного самолёта Ил-112.</a:t>
            </a:r>
            <a:endParaRPr lang="ru-RU" sz="2000" dirty="0"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263"/>
          <a:stretch/>
        </p:blipFill>
        <p:spPr>
          <a:xfrm>
            <a:off x="692728" y="3087135"/>
            <a:ext cx="4545875" cy="3355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1220" y="3031717"/>
            <a:ext cx="5034722" cy="3355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6143" y="4885929"/>
            <a:ext cx="1545553" cy="197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216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0384" y="223486"/>
            <a:ext cx="6235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гражданской авиации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4629" y="4191889"/>
            <a:ext cx="3146000" cy="2359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5506" y="1175395"/>
            <a:ext cx="5106564" cy="2709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967" y="1175395"/>
            <a:ext cx="5705388" cy="26509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535" y="4152580"/>
            <a:ext cx="2970439" cy="24381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388" y="4191889"/>
            <a:ext cx="3203827" cy="24028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158" y="4624252"/>
            <a:ext cx="1442283" cy="196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34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1460" y="179548"/>
            <a:ext cx="7658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Ульяновский автомобильный завод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04"/>
          <a:stretch/>
        </p:blipFill>
        <p:spPr>
          <a:xfrm>
            <a:off x="6332042" y="1090000"/>
            <a:ext cx="4532812" cy="2848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1042" y="3657017"/>
            <a:ext cx="4417385" cy="29463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714" y="4131964"/>
            <a:ext cx="3771568" cy="2515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626" y="1101444"/>
            <a:ext cx="4962177" cy="33065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907" y="4537700"/>
            <a:ext cx="2109900" cy="21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27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6639" y="265050"/>
            <a:ext cx="4676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Мосты Ульяновска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25"/>
          <a:stretch/>
        </p:blipFill>
        <p:spPr>
          <a:xfrm>
            <a:off x="5523659" y="2816161"/>
            <a:ext cx="6397398" cy="3683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" y="1158018"/>
            <a:ext cx="6072051" cy="3703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09640"/>
            <a:ext cx="1930707" cy="2448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2421" y="6028541"/>
            <a:ext cx="4012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Президентский мост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3912" y="1221014"/>
            <a:ext cx="411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Императорский мост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3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8420" y="306614"/>
            <a:ext cx="459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Пальцинский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285" y="953534"/>
            <a:ext cx="11235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Пальцинский</a:t>
            </a:r>
            <a:r>
              <a:rPr lang="ru-RU" dirty="0"/>
              <a:t> остров — расположен на Куйбышевском водохранилище вблизи Ульяновска, удалён от левого берега Волги на расстояние около 3 км, от правого — около 6 км. Является памятником природы регионального </a:t>
            </a:r>
            <a:r>
              <a:rPr lang="ru-RU" dirty="0" smtClean="0"/>
              <a:t>значения.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17" b="10468"/>
          <a:stretch/>
        </p:blipFill>
        <p:spPr>
          <a:xfrm>
            <a:off x="497784" y="2063932"/>
            <a:ext cx="6663453" cy="33049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79"/>
          <a:stretch/>
        </p:blipFill>
        <p:spPr>
          <a:xfrm>
            <a:off x="6459804" y="3304902"/>
            <a:ext cx="5293975" cy="3226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1657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8420" y="30661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5951" y="1136073"/>
            <a:ext cx="5106049" cy="43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dostoprimechatelnosti-uljanovs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926" y="1191491"/>
            <a:ext cx="6830291" cy="4502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657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3362" y="511208"/>
            <a:ext cx="632405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Улья́новск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1648—1780 годах 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Синби́рск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1780—1924 годах 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Симби́рск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— город в европейской части России, административный центр Ульяновской области.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на Приволжской возвышенности, на берегах рек Волги (Куйбышевское водохранилище)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Свияги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Население: 627 870 чел. (2019) (22-е место в РФ).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Основан по указу царя Алексея Михайловича окольничим Богданом Хитрово в 1648 году, как крепость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Синбирск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защиты восточных границ Русского царства от набега кочевых племён. В ходе административной реформы Екатерины II в 1780 году стал главным городом Симбирского наместничества, в 1796 году указом Павла I преобразовано в Симбирскую губернию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1924 году Симбирск в память об уроженце города Владимире Ульянове (Ленине) переименован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Улья́новск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604" y="700407"/>
            <a:ext cx="4476206" cy="4550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81023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3362" y="511208"/>
            <a:ext cx="1064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Гимн, герб и флаг Ульяновска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9593" y="1698171"/>
            <a:ext cx="6165207" cy="4115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55" y="1484081"/>
            <a:ext cx="4674781" cy="4433251"/>
          </a:xfrm>
          <a:prstGeom prst="rect">
            <a:avLst/>
          </a:prstGeom>
        </p:spPr>
      </p:pic>
      <p:pic>
        <p:nvPicPr>
          <p:cNvPr id="2" name="Гимн Ульяновска-Гимн Ульяновска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90955" y="618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02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7714" y="471054"/>
            <a:ext cx="557332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городской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около 300 км²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Город официально разделен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4 внутригородских района 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(75 457 чел.);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Засвияжский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(220 199 чел.);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Ленинский (115 00 чел.);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Заволжский (220 714 чел.).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6475" y="959484"/>
            <a:ext cx="6860710" cy="51184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231" y="4993817"/>
            <a:ext cx="2227460" cy="1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47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AutoShape 2" descr="C:\Users\user\Desktop\S600xU_2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user\Desktop\S600xU_2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user\Downloads\S600xU_2x-_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16" y="318655"/>
            <a:ext cx="5133112" cy="4641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:\Users\user\Downloads\S600xU_2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6944" y="277089"/>
            <a:ext cx="5444837" cy="4641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5374154"/>
            <a:ext cx="5860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 Ульяновской области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 Алексей Юрьевич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09855" y="5332590"/>
            <a:ext cx="5860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города Ульяновска</a:t>
            </a:r>
          </a:p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Болдакин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Егорович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47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6494421_0009-009-uljanovsk-segodnj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9248" y="283821"/>
            <a:ext cx="875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935" y="423773"/>
            <a:ext cx="1075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Симбирска - Богдан Хитрово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1369" y="4313094"/>
            <a:ext cx="1591931" cy="1988472"/>
          </a:xfrm>
          <a:prstGeom prst="rect">
            <a:avLst/>
          </a:prstGeom>
        </p:spPr>
      </p:pic>
      <p:pic>
        <p:nvPicPr>
          <p:cNvPr id="8" name="Рисунок 7" descr="Памятник Б.Хитров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5499" y="1297005"/>
            <a:ext cx="7128829" cy="5346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5887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9248" y="283821"/>
            <a:ext cx="8750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и памятники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Ульяновской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954" y="1587555"/>
            <a:ext cx="10750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Ленинский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памятник архитектуры XX века, один из крупнейших музейных, научных, культурных, центров был возведен в 1970 г. к 100-летию со дня рождения В. И. Ленина.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54" y="2785009"/>
            <a:ext cx="4646882" cy="3485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7968" y="2785009"/>
            <a:ext cx="5388009" cy="3505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115" y="4701022"/>
            <a:ext cx="1591931" cy="19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87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367" y="2573319"/>
            <a:ext cx="4826048" cy="3461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2835" y="326571"/>
            <a:ext cx="10613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Ульяновский областной краеведческий музей имени И.А. Гончарова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основан в 1895 году. Уникальную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фонда составляют: археологическая и палеонтологическая коллекции; коллекции тканей и народного костюма конца XVIII – середины XX веков;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оружия; документов, предметов материальной культуры XIX – XX вв.; коллекция рукописей, книг, акварелей, рисунков и личных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вещей выдающихся людей, живших в нашем крае в разные годы, и многое другое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8782" y="2528865"/>
            <a:ext cx="4674901" cy="3506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423233" y="4281953"/>
            <a:ext cx="1613633" cy="24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182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494</Words>
  <Application>Microsoft Office PowerPoint</Application>
  <PresentationFormat>Произвольный</PresentationFormat>
  <Paragraphs>42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TIGER</dc:creator>
  <cp:lastModifiedBy>user</cp:lastModifiedBy>
  <cp:revision>41</cp:revision>
  <dcterms:created xsi:type="dcterms:W3CDTF">2019-11-14T09:21:55Z</dcterms:created>
  <dcterms:modified xsi:type="dcterms:W3CDTF">2026-02-08T16:25:42Z</dcterms:modified>
</cp:coreProperties>
</file>